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4"/>
  </p:sldMasterIdLst>
  <p:sldIdLst>
    <p:sldId id="256" r:id="rId5"/>
    <p:sldId id="258" r:id="rId6"/>
    <p:sldId id="257" r:id="rId7"/>
    <p:sldId id="281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8464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10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833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2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7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0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0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9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2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0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8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2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8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7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BVh9Sr_aQ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–en emotionele ontwikkeling les 3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Vve periode 3 </a:t>
            </a:r>
          </a:p>
        </p:txBody>
      </p:sp>
    </p:spTree>
    <p:extLst>
      <p:ext uri="{BB962C8B-B14F-4D97-AF65-F5344CB8AC3E}">
        <p14:creationId xmlns:p14="http://schemas.microsoft.com/office/powerpoint/2010/main" val="305209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Verschillen tussen jongens en meisjes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Zijn er volgens jou verschillen? Zo ja , wat valt jou het meeste op bij je stage plaats?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Spotje van Sire: </a:t>
            </a:r>
            <a:r>
              <a:rPr lang="nl-NL" dirty="0">
                <a:hlinkClick r:id="rId2"/>
              </a:rPr>
              <a:t>spotje </a:t>
            </a:r>
            <a:r>
              <a:rPr lang="nl-NL" dirty="0" err="1">
                <a:hlinkClick r:id="rId2"/>
              </a:rPr>
              <a:t>sire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2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35" name="Isosceles Triangle 103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 fontScale="90000"/>
          </a:bodyPr>
          <a:lstStyle/>
          <a:p>
            <a:r>
              <a:rPr lang="nl-NL" dirty="0">
                <a:solidFill>
                  <a:schemeClr val="bg1"/>
                </a:solidFill>
              </a:rPr>
              <a:t>Zijn sekse verschillen aangeleerd ?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>
                <a:solidFill>
                  <a:schemeClr val="bg1"/>
                </a:solidFill>
              </a:rPr>
              <a:t>Er zijn grote verschillen tussen jongens en meisjes en de manier waarop ze zich ontwikkelen. Deze verschillen zijn enerzijds aangeboren (sekseverschillen) en anderzijds aangeleerd (gender/sekserollen).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>
                <a:solidFill>
                  <a:schemeClr val="bg1"/>
                </a:solidFill>
              </a:rPr>
              <a:t>Dit uit zich in hun sociale gedrag tegenover anderen, bijvoorbeeld in relatie met volwassenen, andere kinderen of de groep.</a:t>
            </a:r>
          </a:p>
        </p:txBody>
      </p:sp>
      <p:pic>
        <p:nvPicPr>
          <p:cNvPr id="1026" name="Picture 2" descr="Jongens-meisjes, meisjes-jongens | De Psycholoog">
            <a:extLst>
              <a:ext uri="{FF2B5EF4-FFF2-40B4-BE49-F238E27FC236}">
                <a16:creationId xmlns:a16="http://schemas.microsoft.com/office/drawing/2014/main" id="{FBED9417-7211-4801-B881-A715E976E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879692"/>
            <a:ext cx="51435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Isosceles Triangle 103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2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Dit staat in de theorie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meisjes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Verbaler</a:t>
            </a:r>
            <a:endParaRPr lang="nl-NL" dirty="0"/>
          </a:p>
          <a:p>
            <a:r>
              <a:rPr lang="nl-NL" dirty="0"/>
              <a:t>Sociaal sterker ontwikkeld</a:t>
            </a:r>
          </a:p>
          <a:p>
            <a:r>
              <a:rPr lang="nl-NL" dirty="0"/>
              <a:t>Handiger in relaties</a:t>
            </a:r>
          </a:p>
          <a:p>
            <a:r>
              <a:rPr lang="nl-NL" dirty="0"/>
              <a:t>Passen zich makkelijker aan </a:t>
            </a:r>
          </a:p>
          <a:p>
            <a:r>
              <a:rPr lang="nl-NL" dirty="0"/>
              <a:t>Meer gericht op de groep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jongens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nl-NL" dirty="0"/>
              <a:t>Actiever, bewegelijker, ondernemend</a:t>
            </a:r>
          </a:p>
          <a:p>
            <a:r>
              <a:rPr lang="nl-NL" dirty="0"/>
              <a:t>Vaker grensoverschrijdend gedrag</a:t>
            </a:r>
          </a:p>
          <a:p>
            <a:r>
              <a:rPr lang="nl-NL" dirty="0"/>
              <a:t>Eerst doen, dan pas denken</a:t>
            </a:r>
          </a:p>
          <a:p>
            <a:r>
              <a:rPr lang="nl-NL" dirty="0"/>
              <a:t>Actief leren en </a:t>
            </a:r>
            <a:r>
              <a:rPr lang="nl-NL" dirty="0" err="1"/>
              <a:t>onderszoeken</a:t>
            </a:r>
            <a:endParaRPr lang="nl-NL" dirty="0"/>
          </a:p>
          <a:p>
            <a:r>
              <a:rPr lang="nl-NL" dirty="0"/>
              <a:t>Meer gericht op individualisering</a:t>
            </a:r>
          </a:p>
          <a:p>
            <a:r>
              <a:rPr lang="nl-NL" dirty="0"/>
              <a:t>Laatbloeiers, lopen achter op meisjes in hun ontwikkeling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738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Tavecchio</a:t>
            </a:r>
            <a:r>
              <a:rPr lang="nl-NL" dirty="0"/>
              <a:t> en van </a:t>
            </a:r>
            <a:r>
              <a:rPr lang="nl-NL" dirty="0" err="1"/>
              <a:t>esch</a:t>
            </a:r>
            <a:r>
              <a:rPr lang="nl-NL" dirty="0"/>
              <a:t> (2007)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Tavecchio</a:t>
            </a:r>
            <a:r>
              <a:rPr lang="nl-NL" dirty="0"/>
              <a:t> (2007) en Van Esch (2007) betogen:</a:t>
            </a:r>
          </a:p>
          <a:p>
            <a:endParaRPr lang="nl-NL" dirty="0"/>
          </a:p>
          <a:p>
            <a:r>
              <a:rPr lang="nl-NL" dirty="0"/>
              <a:t>Meisjesontwikkeling is de norm. Meisjes zijn over het algemeen </a:t>
            </a:r>
            <a:r>
              <a:rPr lang="nl-NL" dirty="0" err="1"/>
              <a:t>plooiebaarder,meegaander</a:t>
            </a:r>
            <a:r>
              <a:rPr lang="nl-NL" dirty="0"/>
              <a:t>, dus dat is prettig, vooral op school.</a:t>
            </a:r>
          </a:p>
          <a:p>
            <a:r>
              <a:rPr lang="nl-NL" dirty="0"/>
              <a:t>Volwassenen en opvoeders reageren dan ook vaker ongeduldig of afwijzend op jongens. </a:t>
            </a:r>
          </a:p>
          <a:p>
            <a:r>
              <a:rPr lang="nl-NL" dirty="0"/>
              <a:t>Jongens vallen steeds vaker buiten de norm. Gevolg is dat ze vaker uitvallen op school en met gedragsstoornissen naar het speciaal onderwijs of speciaal basisonderwijs worden verwezen. </a:t>
            </a:r>
          </a:p>
          <a:p>
            <a:r>
              <a:rPr lang="nl-NL" dirty="0"/>
              <a:t>Dit is een belangrijk gegeven waar VVE op in zal moeten spelen.</a:t>
            </a:r>
          </a:p>
        </p:txBody>
      </p:sp>
    </p:spTree>
    <p:extLst>
      <p:ext uri="{BB962C8B-B14F-4D97-AF65-F5344CB8AC3E}">
        <p14:creationId xmlns:p14="http://schemas.microsoft.com/office/powerpoint/2010/main" val="357248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volgens jou oorzaken?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6274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Oorzaken door de onderzoekers: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Doordat er bijna uitsluitend vrouwelijke beroepskrachten voor de groep staan,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- Verschuiven langzamerhand de normen over hoe je je binnen de groep moet gedragen.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- Het accent ligt steeds meer op praten, in plaats van op doen, onderzoeken en ontdekken.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- Het ontbreekt verder binnen het onderwijs aan mannelijke rolmodellen aan wie jongens zich kunnen spiegelen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- Ook toetsen en methodes worden steeds </a:t>
            </a:r>
            <a:r>
              <a:rPr lang="nl-NL" dirty="0" err="1"/>
              <a:t>verbaler</a:t>
            </a:r>
            <a:r>
              <a:rPr lang="nl-NL" dirty="0"/>
              <a:t>. Met name de kloof tussen allochtone jongens en meisjes lijkt groot. </a:t>
            </a:r>
          </a:p>
        </p:txBody>
      </p:sp>
    </p:spTree>
    <p:extLst>
      <p:ext uri="{BB962C8B-B14F-4D97-AF65-F5344CB8AC3E}">
        <p14:creationId xmlns:p14="http://schemas.microsoft.com/office/powerpoint/2010/main" val="324314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Aandachtspunten voor het onderwijs aan jongens: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•	meer aandacht voor de leerstijlen van jongens</a:t>
            </a:r>
          </a:p>
          <a:p>
            <a:pPr marL="0" indent="0">
              <a:buNone/>
            </a:pPr>
            <a:r>
              <a:rPr lang="nl-NL" dirty="0"/>
              <a:t>•	minder gericht op praten</a:t>
            </a:r>
          </a:p>
          <a:p>
            <a:pPr marL="0" indent="0">
              <a:buNone/>
            </a:pPr>
            <a:r>
              <a:rPr lang="nl-NL" dirty="0"/>
              <a:t>•	gericht op doen, actievere werkvormen </a:t>
            </a:r>
          </a:p>
          <a:p>
            <a:pPr marL="0" indent="0">
              <a:buNone/>
            </a:pPr>
            <a:r>
              <a:rPr lang="nl-NL" b="1" dirty="0"/>
              <a:t>•	meer aandacht voor de behoefte aan beweging en uitrazen: meer naar  </a:t>
            </a:r>
          </a:p>
          <a:p>
            <a:pPr marL="0" indent="0">
              <a:buNone/>
            </a:pPr>
            <a:r>
              <a:rPr lang="nl-NL" b="1" dirty="0"/>
              <a:t>             buiten</a:t>
            </a:r>
          </a:p>
          <a:p>
            <a:pPr marL="0" indent="0">
              <a:buNone/>
            </a:pPr>
            <a:r>
              <a:rPr lang="nl-NL" dirty="0"/>
              <a:t>•	meer mannelijke rolmodellen</a:t>
            </a:r>
          </a:p>
          <a:p>
            <a:pPr marL="0" indent="0">
              <a:buNone/>
            </a:pPr>
            <a:r>
              <a:rPr lang="nl-NL" dirty="0"/>
              <a:t>•	door middel van aanbod (spelactiviteiten en materialen/speelgoed) proberen  </a:t>
            </a:r>
          </a:p>
          <a:p>
            <a:pPr marL="0" indent="0">
              <a:buNone/>
            </a:pPr>
            <a:r>
              <a:rPr lang="nl-NL" dirty="0"/>
              <a:t>               stereotypen te doorbreken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50895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37e471-5ce8-444d-bed1-7f0ba312c282">
      <Terms xmlns="http://schemas.microsoft.com/office/infopath/2007/PartnerControls"/>
    </lcf76f155ced4ddcb4097134ff3c332f>
    <TaxCatchAll xmlns="d2b583b8-8e9b-4635-adb2-4a15ab2f1eb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7BFD3266330D4988E5E0622F2D95C4" ma:contentTypeVersion="16" ma:contentTypeDescription="Een nieuw document maken." ma:contentTypeScope="" ma:versionID="d1e2ba94698fac3fceaa2efb5375301f">
  <xsd:schema xmlns:xsd="http://www.w3.org/2001/XMLSchema" xmlns:xs="http://www.w3.org/2001/XMLSchema" xmlns:p="http://schemas.microsoft.com/office/2006/metadata/properties" xmlns:ns2="d2b583b8-8e9b-4635-adb2-4a15ab2f1ebc" xmlns:ns3="8137e471-5ce8-444d-bed1-7f0ba312c282" targetNamespace="http://schemas.microsoft.com/office/2006/metadata/properties" ma:root="true" ma:fieldsID="202d302f9e603746697ac4058309c7c9" ns2:_="" ns3:_="">
    <xsd:import namespace="d2b583b8-8e9b-4635-adb2-4a15ab2f1ebc"/>
    <xsd:import namespace="8137e471-5ce8-444d-bed1-7f0ba312c28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583b8-8e9b-4635-adb2-4a15ab2f1e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atst gedeeld, per tijdstip" ma:description="" ma:internalName="LastSharedByTime" ma:readOnly="true">
      <xsd:simpleType>
        <xsd:restriction base="dms:DateTime"/>
      </xsd:simpleType>
    </xsd:element>
    <xsd:element name="TaxCatchAll" ma:index="23" nillable="true" ma:displayName="Taxonomy Catch All Column" ma:hidden="true" ma:list="{50ea1466-b944-4cd4-9c90-f8fbe9858638}" ma:internalName="TaxCatchAll" ma:showField="CatchAllData" ma:web="d2b583b8-8e9b-4635-adb2-4a15ab2f1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7e471-5ce8-444d-bed1-7f0ba312c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cc591582-5716-4c7b-ae58-80bd828370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998CD7-E340-4FC7-A069-40A399C2E81D}">
  <ds:schemaRefs>
    <ds:schemaRef ds:uri="http://schemas.microsoft.com/office/2006/metadata/properties"/>
    <ds:schemaRef ds:uri="http://schemas.microsoft.com/office/infopath/2007/PartnerControls"/>
    <ds:schemaRef ds:uri="8137e471-5ce8-444d-bed1-7f0ba312c282"/>
    <ds:schemaRef ds:uri="d2b583b8-8e9b-4635-adb2-4a15ab2f1ebc"/>
  </ds:schemaRefs>
</ds:datastoreItem>
</file>

<file path=customXml/itemProps2.xml><?xml version="1.0" encoding="utf-8"?>
<ds:datastoreItem xmlns:ds="http://schemas.openxmlformats.org/officeDocument/2006/customXml" ds:itemID="{3014B157-3FE8-4C44-84C6-57AFDEAD1E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65B057-13A8-49F2-A894-561A856FE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583b8-8e9b-4635-adb2-4a15ab2f1ebc"/>
    <ds:schemaRef ds:uri="8137e471-5ce8-444d-bed1-7f0ba312c2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</TotalTime>
  <Words>414</Words>
  <Application>Microsoft Office PowerPoint</Application>
  <PresentationFormat>Breedbeeld</PresentationFormat>
  <Paragraphs>47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Sociale –en emotionele ontwikkeling les 3</vt:lpstr>
      <vt:lpstr>Verschillen tussen jongens en meisjes</vt:lpstr>
      <vt:lpstr>Zijn sekse verschillen aangeleerd ? </vt:lpstr>
      <vt:lpstr>Dit staat in de theorie</vt:lpstr>
      <vt:lpstr>Tavecchio en van esch (2007)</vt:lpstr>
      <vt:lpstr>Wat zijn volgens jou oorzaken? </vt:lpstr>
      <vt:lpstr>Aandachtspunten voor het onderwijs aan jongens: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–en emotionele ontwikkeling</dc:title>
  <dc:creator>Janny Schinkel</dc:creator>
  <cp:lastModifiedBy>Laura Beeftink</cp:lastModifiedBy>
  <cp:revision>22</cp:revision>
  <dcterms:created xsi:type="dcterms:W3CDTF">2018-02-09T10:26:09Z</dcterms:created>
  <dcterms:modified xsi:type="dcterms:W3CDTF">2022-10-11T09:25:44Z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0x010100697BFD3266330D4988E5E0622F2D95C4</vt:lpwstr>
  </property>
</Properties>
</file>